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57" r:id="rId4"/>
    <p:sldId id="260" r:id="rId5"/>
    <p:sldId id="263" r:id="rId6"/>
    <p:sldId id="264" r:id="rId7"/>
    <p:sldId id="265" r:id="rId8"/>
    <p:sldId id="266" r:id="rId9"/>
    <p:sldId id="267" r:id="rId10"/>
    <p:sldId id="272" r:id="rId11"/>
    <p:sldId id="270" r:id="rId12"/>
    <p:sldId id="271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24.svg"/><Relationship Id="rId1" Type="http://schemas.openxmlformats.org/officeDocument/2006/relationships/image" Target="../media/image31.png"/><Relationship Id="rId6" Type="http://schemas.openxmlformats.org/officeDocument/2006/relationships/image" Target="../media/image28.svg"/><Relationship Id="rId5" Type="http://schemas.openxmlformats.org/officeDocument/2006/relationships/image" Target="../media/image3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0224C2-3EC3-4D62-9E89-77782A746F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DECE384-07A5-4782-8571-2F2370F566AC}">
      <dgm:prSet/>
      <dgm:spPr/>
      <dgm:t>
        <a:bodyPr/>
        <a:lstStyle/>
        <a:p>
          <a:r>
            <a:rPr lang="en-US"/>
            <a:t>Must correctly apply the filters to the set of videos and supply correct information</a:t>
          </a:r>
        </a:p>
      </dgm:t>
    </dgm:pt>
    <dgm:pt modelId="{CD61107C-E2D1-4144-96E2-9A98B31BCCEC}" type="parTrans" cxnId="{519D7264-641A-4311-A924-A4A2D5510B93}">
      <dgm:prSet/>
      <dgm:spPr/>
      <dgm:t>
        <a:bodyPr/>
        <a:lstStyle/>
        <a:p>
          <a:endParaRPr lang="en-US"/>
        </a:p>
      </dgm:t>
    </dgm:pt>
    <dgm:pt modelId="{40E83FD6-142B-4446-8B55-1CA0D82109C3}" type="sibTrans" cxnId="{519D7264-641A-4311-A924-A4A2D5510B93}">
      <dgm:prSet/>
      <dgm:spPr/>
      <dgm:t>
        <a:bodyPr/>
        <a:lstStyle/>
        <a:p>
          <a:endParaRPr lang="en-US"/>
        </a:p>
      </dgm:t>
    </dgm:pt>
    <dgm:pt modelId="{3206AC34-3472-4C4F-B8FA-418D1CE87DB4}">
      <dgm:prSet/>
      <dgm:spPr/>
      <dgm:t>
        <a:bodyPr/>
        <a:lstStyle/>
        <a:p>
          <a:r>
            <a:rPr lang="en-US"/>
            <a:t>UI must be user friendly and not too congested on the page</a:t>
          </a:r>
        </a:p>
      </dgm:t>
    </dgm:pt>
    <dgm:pt modelId="{A1631A44-1707-40BC-BD64-CE4768311FA9}" type="parTrans" cxnId="{C728DAB7-A313-4624-A464-EA64674B6112}">
      <dgm:prSet/>
      <dgm:spPr/>
      <dgm:t>
        <a:bodyPr/>
        <a:lstStyle/>
        <a:p>
          <a:endParaRPr lang="en-US"/>
        </a:p>
      </dgm:t>
    </dgm:pt>
    <dgm:pt modelId="{D02CFB73-97D2-4688-8FD8-2378A14EE7BB}" type="sibTrans" cxnId="{C728DAB7-A313-4624-A464-EA64674B6112}">
      <dgm:prSet/>
      <dgm:spPr/>
      <dgm:t>
        <a:bodyPr/>
        <a:lstStyle/>
        <a:p>
          <a:endParaRPr lang="en-US"/>
        </a:p>
      </dgm:t>
    </dgm:pt>
    <dgm:pt modelId="{B3E292E7-69DA-453B-9BB5-EAEF8472D03B}">
      <dgm:prSet/>
      <dgm:spPr/>
      <dgm:t>
        <a:bodyPr/>
        <a:lstStyle/>
        <a:p>
          <a:r>
            <a:rPr lang="en-US"/>
            <a:t>Must search for videos relatively quickly</a:t>
          </a:r>
        </a:p>
      </dgm:t>
    </dgm:pt>
    <dgm:pt modelId="{166D9CA8-BC08-4E15-8906-A3F1B6B72BA6}" type="parTrans" cxnId="{A2ED6164-8312-4426-AFA7-684FB2F23E27}">
      <dgm:prSet/>
      <dgm:spPr/>
      <dgm:t>
        <a:bodyPr/>
        <a:lstStyle/>
        <a:p>
          <a:endParaRPr lang="en-US"/>
        </a:p>
      </dgm:t>
    </dgm:pt>
    <dgm:pt modelId="{4802876F-3EC2-4EC8-953C-35703DD9C799}" type="sibTrans" cxnId="{A2ED6164-8312-4426-AFA7-684FB2F23E27}">
      <dgm:prSet/>
      <dgm:spPr/>
      <dgm:t>
        <a:bodyPr/>
        <a:lstStyle/>
        <a:p>
          <a:endParaRPr lang="en-US"/>
        </a:p>
      </dgm:t>
    </dgm:pt>
    <dgm:pt modelId="{37C7F311-1795-4328-BC86-0B628B7E4E63}" type="pres">
      <dgm:prSet presAssocID="{D60224C2-3EC3-4D62-9E89-77782A746F3B}" presName="root" presStyleCnt="0">
        <dgm:presLayoutVars>
          <dgm:dir/>
          <dgm:resizeHandles val="exact"/>
        </dgm:presLayoutVars>
      </dgm:prSet>
      <dgm:spPr/>
    </dgm:pt>
    <dgm:pt modelId="{EABC54E7-B244-42F4-908D-1F6A73567568}" type="pres">
      <dgm:prSet presAssocID="{0DECE384-07A5-4782-8571-2F2370F566AC}" presName="compNode" presStyleCnt="0"/>
      <dgm:spPr/>
    </dgm:pt>
    <dgm:pt modelId="{2F00D96C-5F05-4E47-9C89-5F995007BBB5}" type="pres">
      <dgm:prSet presAssocID="{0DECE384-07A5-4782-8571-2F2370F566AC}" presName="bgRect" presStyleLbl="bgShp" presStyleIdx="0" presStyleCnt="3"/>
      <dgm:spPr/>
    </dgm:pt>
    <dgm:pt modelId="{209105D2-F2A0-435C-8EF6-0A3D3E5240EC}" type="pres">
      <dgm:prSet presAssocID="{0DECE384-07A5-4782-8571-2F2370F566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AB3562AF-E06D-4220-8533-DD9F3405DCC6}" type="pres">
      <dgm:prSet presAssocID="{0DECE384-07A5-4782-8571-2F2370F566AC}" presName="spaceRect" presStyleCnt="0"/>
      <dgm:spPr/>
    </dgm:pt>
    <dgm:pt modelId="{FDAA91EA-DDC1-4B5C-96C8-AD70A42E098A}" type="pres">
      <dgm:prSet presAssocID="{0DECE384-07A5-4782-8571-2F2370F566AC}" presName="parTx" presStyleLbl="revTx" presStyleIdx="0" presStyleCnt="3">
        <dgm:presLayoutVars>
          <dgm:chMax val="0"/>
          <dgm:chPref val="0"/>
        </dgm:presLayoutVars>
      </dgm:prSet>
      <dgm:spPr/>
    </dgm:pt>
    <dgm:pt modelId="{6999297A-5C64-4A68-A660-A74E3DA32597}" type="pres">
      <dgm:prSet presAssocID="{40E83FD6-142B-4446-8B55-1CA0D82109C3}" presName="sibTrans" presStyleCnt="0"/>
      <dgm:spPr/>
    </dgm:pt>
    <dgm:pt modelId="{D4CF259A-19EC-4BD3-9176-D5CBE2A62DF0}" type="pres">
      <dgm:prSet presAssocID="{3206AC34-3472-4C4F-B8FA-418D1CE87DB4}" presName="compNode" presStyleCnt="0"/>
      <dgm:spPr/>
    </dgm:pt>
    <dgm:pt modelId="{9849A458-8DFA-46A9-BC6B-67C1F6C59434}" type="pres">
      <dgm:prSet presAssocID="{3206AC34-3472-4C4F-B8FA-418D1CE87DB4}" presName="bgRect" presStyleLbl="bgShp" presStyleIdx="1" presStyleCnt="3"/>
      <dgm:spPr/>
    </dgm:pt>
    <dgm:pt modelId="{7DB1B01B-D55E-4F91-9752-6746E5E917FE}" type="pres">
      <dgm:prSet presAssocID="{3206AC34-3472-4C4F-B8FA-418D1CE87D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210405C-B95A-4C12-8A96-3F707AE77199}" type="pres">
      <dgm:prSet presAssocID="{3206AC34-3472-4C4F-B8FA-418D1CE87DB4}" presName="spaceRect" presStyleCnt="0"/>
      <dgm:spPr/>
    </dgm:pt>
    <dgm:pt modelId="{CB35D846-8CFF-49E6-BE5C-A4BAA58BACF8}" type="pres">
      <dgm:prSet presAssocID="{3206AC34-3472-4C4F-B8FA-418D1CE87DB4}" presName="parTx" presStyleLbl="revTx" presStyleIdx="1" presStyleCnt="3">
        <dgm:presLayoutVars>
          <dgm:chMax val="0"/>
          <dgm:chPref val="0"/>
        </dgm:presLayoutVars>
      </dgm:prSet>
      <dgm:spPr/>
    </dgm:pt>
    <dgm:pt modelId="{F8884C4F-DCB1-4532-AE6F-177617A0443D}" type="pres">
      <dgm:prSet presAssocID="{D02CFB73-97D2-4688-8FD8-2378A14EE7BB}" presName="sibTrans" presStyleCnt="0"/>
      <dgm:spPr/>
    </dgm:pt>
    <dgm:pt modelId="{2D20DFB3-E9AD-4ED7-8404-734B0D9BD0C2}" type="pres">
      <dgm:prSet presAssocID="{B3E292E7-69DA-453B-9BB5-EAEF8472D03B}" presName="compNode" presStyleCnt="0"/>
      <dgm:spPr/>
    </dgm:pt>
    <dgm:pt modelId="{B601EBF4-2DBF-4647-8C44-F5F3EB926E7D}" type="pres">
      <dgm:prSet presAssocID="{B3E292E7-69DA-453B-9BB5-EAEF8472D03B}" presName="bgRect" presStyleLbl="bgShp" presStyleIdx="2" presStyleCnt="3"/>
      <dgm:spPr/>
    </dgm:pt>
    <dgm:pt modelId="{6E9BD660-DC4F-401A-8B03-E1C8FE73CF31}" type="pres">
      <dgm:prSet presAssocID="{B3E292E7-69DA-453B-9BB5-EAEF8472D0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BDEBE86-BE6D-417E-8E99-67CD0B9B77E4}" type="pres">
      <dgm:prSet presAssocID="{B3E292E7-69DA-453B-9BB5-EAEF8472D03B}" presName="spaceRect" presStyleCnt="0"/>
      <dgm:spPr/>
    </dgm:pt>
    <dgm:pt modelId="{0BB8A1F6-ADCF-42A4-A07D-A7A75361B8A0}" type="pres">
      <dgm:prSet presAssocID="{B3E292E7-69DA-453B-9BB5-EAEF8472D0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BDB0B19-9E92-476C-86DD-2163E50663E5}" type="presOf" srcId="{D60224C2-3EC3-4D62-9E89-77782A746F3B}" destId="{37C7F311-1795-4328-BC86-0B628B7E4E63}" srcOrd="0" destOrd="0" presId="urn:microsoft.com/office/officeart/2018/2/layout/IconVerticalSolidList"/>
    <dgm:cxn modelId="{A2ED6164-8312-4426-AFA7-684FB2F23E27}" srcId="{D60224C2-3EC3-4D62-9E89-77782A746F3B}" destId="{B3E292E7-69DA-453B-9BB5-EAEF8472D03B}" srcOrd="2" destOrd="0" parTransId="{166D9CA8-BC08-4E15-8906-A3F1B6B72BA6}" sibTransId="{4802876F-3EC2-4EC8-953C-35703DD9C799}"/>
    <dgm:cxn modelId="{519D7264-641A-4311-A924-A4A2D5510B93}" srcId="{D60224C2-3EC3-4D62-9E89-77782A746F3B}" destId="{0DECE384-07A5-4782-8571-2F2370F566AC}" srcOrd="0" destOrd="0" parTransId="{CD61107C-E2D1-4144-96E2-9A98B31BCCEC}" sibTransId="{40E83FD6-142B-4446-8B55-1CA0D82109C3}"/>
    <dgm:cxn modelId="{BD95F265-B7EB-48FE-B41B-83727E54A366}" type="presOf" srcId="{0DECE384-07A5-4782-8571-2F2370F566AC}" destId="{FDAA91EA-DDC1-4B5C-96C8-AD70A42E098A}" srcOrd="0" destOrd="0" presId="urn:microsoft.com/office/officeart/2018/2/layout/IconVerticalSolidList"/>
    <dgm:cxn modelId="{73AA154C-D560-4256-868B-DCF1EE50E743}" type="presOf" srcId="{B3E292E7-69DA-453B-9BB5-EAEF8472D03B}" destId="{0BB8A1F6-ADCF-42A4-A07D-A7A75361B8A0}" srcOrd="0" destOrd="0" presId="urn:microsoft.com/office/officeart/2018/2/layout/IconVerticalSolidList"/>
    <dgm:cxn modelId="{C728DAB7-A313-4624-A464-EA64674B6112}" srcId="{D60224C2-3EC3-4D62-9E89-77782A746F3B}" destId="{3206AC34-3472-4C4F-B8FA-418D1CE87DB4}" srcOrd="1" destOrd="0" parTransId="{A1631A44-1707-40BC-BD64-CE4768311FA9}" sibTransId="{D02CFB73-97D2-4688-8FD8-2378A14EE7BB}"/>
    <dgm:cxn modelId="{FC79F5B9-2993-44E0-AB3D-AA7440C4DC0A}" type="presOf" srcId="{3206AC34-3472-4C4F-B8FA-418D1CE87DB4}" destId="{CB35D846-8CFF-49E6-BE5C-A4BAA58BACF8}" srcOrd="0" destOrd="0" presId="urn:microsoft.com/office/officeart/2018/2/layout/IconVerticalSolidList"/>
    <dgm:cxn modelId="{7D14379F-B462-4B08-A4F2-EFB16AB5C8B8}" type="presParOf" srcId="{37C7F311-1795-4328-BC86-0B628B7E4E63}" destId="{EABC54E7-B244-42F4-908D-1F6A73567568}" srcOrd="0" destOrd="0" presId="urn:microsoft.com/office/officeart/2018/2/layout/IconVerticalSolidList"/>
    <dgm:cxn modelId="{E70749E7-2443-4387-BCB5-B048D0472A5E}" type="presParOf" srcId="{EABC54E7-B244-42F4-908D-1F6A73567568}" destId="{2F00D96C-5F05-4E47-9C89-5F995007BBB5}" srcOrd="0" destOrd="0" presId="urn:microsoft.com/office/officeart/2018/2/layout/IconVerticalSolidList"/>
    <dgm:cxn modelId="{CB85F5FD-2E74-4CC6-AA2D-EAAFBEEC3D6A}" type="presParOf" srcId="{EABC54E7-B244-42F4-908D-1F6A73567568}" destId="{209105D2-F2A0-435C-8EF6-0A3D3E5240EC}" srcOrd="1" destOrd="0" presId="urn:microsoft.com/office/officeart/2018/2/layout/IconVerticalSolidList"/>
    <dgm:cxn modelId="{CE6971DB-7E47-4F68-BBD2-4737F247EFAA}" type="presParOf" srcId="{EABC54E7-B244-42F4-908D-1F6A73567568}" destId="{AB3562AF-E06D-4220-8533-DD9F3405DCC6}" srcOrd="2" destOrd="0" presId="urn:microsoft.com/office/officeart/2018/2/layout/IconVerticalSolidList"/>
    <dgm:cxn modelId="{8F4A6A1E-0D92-41C6-8846-3F2CC3BBD1B8}" type="presParOf" srcId="{EABC54E7-B244-42F4-908D-1F6A73567568}" destId="{FDAA91EA-DDC1-4B5C-96C8-AD70A42E098A}" srcOrd="3" destOrd="0" presId="urn:microsoft.com/office/officeart/2018/2/layout/IconVerticalSolidList"/>
    <dgm:cxn modelId="{5E155CD9-E5E8-46B2-B822-DD1ABD1C1D1E}" type="presParOf" srcId="{37C7F311-1795-4328-BC86-0B628B7E4E63}" destId="{6999297A-5C64-4A68-A660-A74E3DA32597}" srcOrd="1" destOrd="0" presId="urn:microsoft.com/office/officeart/2018/2/layout/IconVerticalSolidList"/>
    <dgm:cxn modelId="{C4D7401B-2875-4DC3-BEDD-88321571B6B4}" type="presParOf" srcId="{37C7F311-1795-4328-BC86-0B628B7E4E63}" destId="{D4CF259A-19EC-4BD3-9176-D5CBE2A62DF0}" srcOrd="2" destOrd="0" presId="urn:microsoft.com/office/officeart/2018/2/layout/IconVerticalSolidList"/>
    <dgm:cxn modelId="{87CAA628-0B34-4909-B725-3E992503F2D9}" type="presParOf" srcId="{D4CF259A-19EC-4BD3-9176-D5CBE2A62DF0}" destId="{9849A458-8DFA-46A9-BC6B-67C1F6C59434}" srcOrd="0" destOrd="0" presId="urn:microsoft.com/office/officeart/2018/2/layout/IconVerticalSolidList"/>
    <dgm:cxn modelId="{96967D90-27A3-481B-9F22-A38F246E2C94}" type="presParOf" srcId="{D4CF259A-19EC-4BD3-9176-D5CBE2A62DF0}" destId="{7DB1B01B-D55E-4F91-9752-6746E5E917FE}" srcOrd="1" destOrd="0" presId="urn:microsoft.com/office/officeart/2018/2/layout/IconVerticalSolidList"/>
    <dgm:cxn modelId="{161A7829-62AA-415D-870F-FA78B108525E}" type="presParOf" srcId="{D4CF259A-19EC-4BD3-9176-D5CBE2A62DF0}" destId="{8210405C-B95A-4C12-8A96-3F707AE77199}" srcOrd="2" destOrd="0" presId="urn:microsoft.com/office/officeart/2018/2/layout/IconVerticalSolidList"/>
    <dgm:cxn modelId="{189170C8-5B8F-4170-8EE1-036E4053FBF5}" type="presParOf" srcId="{D4CF259A-19EC-4BD3-9176-D5CBE2A62DF0}" destId="{CB35D846-8CFF-49E6-BE5C-A4BAA58BACF8}" srcOrd="3" destOrd="0" presId="urn:microsoft.com/office/officeart/2018/2/layout/IconVerticalSolidList"/>
    <dgm:cxn modelId="{94BF9F4F-A871-4377-A393-5FB39D2A8F87}" type="presParOf" srcId="{37C7F311-1795-4328-BC86-0B628B7E4E63}" destId="{F8884C4F-DCB1-4532-AE6F-177617A0443D}" srcOrd="3" destOrd="0" presId="urn:microsoft.com/office/officeart/2018/2/layout/IconVerticalSolidList"/>
    <dgm:cxn modelId="{75DA8BD7-806E-4A68-BE3B-C3385B0C6831}" type="presParOf" srcId="{37C7F311-1795-4328-BC86-0B628B7E4E63}" destId="{2D20DFB3-E9AD-4ED7-8404-734B0D9BD0C2}" srcOrd="4" destOrd="0" presId="urn:microsoft.com/office/officeart/2018/2/layout/IconVerticalSolidList"/>
    <dgm:cxn modelId="{8DCB60C9-C3F4-47B8-97A8-911D4B1DA5B5}" type="presParOf" srcId="{2D20DFB3-E9AD-4ED7-8404-734B0D9BD0C2}" destId="{B601EBF4-2DBF-4647-8C44-F5F3EB926E7D}" srcOrd="0" destOrd="0" presId="urn:microsoft.com/office/officeart/2018/2/layout/IconVerticalSolidList"/>
    <dgm:cxn modelId="{A19938BF-ABE8-4574-BCC7-B5E903AA3215}" type="presParOf" srcId="{2D20DFB3-E9AD-4ED7-8404-734B0D9BD0C2}" destId="{6E9BD660-DC4F-401A-8B03-E1C8FE73CF31}" srcOrd="1" destOrd="0" presId="urn:microsoft.com/office/officeart/2018/2/layout/IconVerticalSolidList"/>
    <dgm:cxn modelId="{C2116D20-D16D-4477-AAFE-F8836110D5A0}" type="presParOf" srcId="{2D20DFB3-E9AD-4ED7-8404-734B0D9BD0C2}" destId="{5BDEBE86-BE6D-417E-8E99-67CD0B9B77E4}" srcOrd="2" destOrd="0" presId="urn:microsoft.com/office/officeart/2018/2/layout/IconVerticalSolidList"/>
    <dgm:cxn modelId="{ABB254C2-1F0C-43FB-B27E-0F329FD86E30}" type="presParOf" srcId="{2D20DFB3-E9AD-4ED7-8404-734B0D9BD0C2}" destId="{0BB8A1F6-ADCF-42A4-A07D-A7A75361B8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002452-CFE5-4415-8994-AF9B0EC864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9BB724B-499E-412C-B6E4-428091CDC686}">
      <dgm:prSet/>
      <dgm:spPr/>
      <dgm:t>
        <a:bodyPr/>
        <a:lstStyle/>
        <a:p>
          <a:r>
            <a:rPr lang="en-US"/>
            <a:t>Database</a:t>
          </a:r>
        </a:p>
      </dgm:t>
    </dgm:pt>
    <dgm:pt modelId="{36A172E8-D362-4B75-8663-77D486A7EF06}" type="parTrans" cxnId="{0B321F01-BC24-4C66-B9FD-70B74E448D5B}">
      <dgm:prSet/>
      <dgm:spPr/>
      <dgm:t>
        <a:bodyPr/>
        <a:lstStyle/>
        <a:p>
          <a:endParaRPr lang="en-US"/>
        </a:p>
      </dgm:t>
    </dgm:pt>
    <dgm:pt modelId="{0F797E4E-DBDE-49DD-B9C6-916A7B975613}" type="sibTrans" cxnId="{0B321F01-BC24-4C66-B9FD-70B74E448D5B}">
      <dgm:prSet/>
      <dgm:spPr/>
      <dgm:t>
        <a:bodyPr/>
        <a:lstStyle/>
        <a:p>
          <a:endParaRPr lang="en-US"/>
        </a:p>
      </dgm:t>
    </dgm:pt>
    <dgm:pt modelId="{1A1E0ED2-7AFD-4605-A5EA-76E084BE1D9E}">
      <dgm:prSet/>
      <dgm:spPr/>
      <dgm:t>
        <a:bodyPr/>
        <a:lstStyle/>
        <a:p>
          <a:r>
            <a:rPr lang="en-US"/>
            <a:t>Video description in video card</a:t>
          </a:r>
        </a:p>
      </dgm:t>
    </dgm:pt>
    <dgm:pt modelId="{EAA747CF-2CC0-4175-AAE6-DEDDAB0A68EA}" type="parTrans" cxnId="{95C7E679-7A98-4E8E-BD00-8415CFD84D29}">
      <dgm:prSet/>
      <dgm:spPr/>
      <dgm:t>
        <a:bodyPr/>
        <a:lstStyle/>
        <a:p>
          <a:endParaRPr lang="en-US"/>
        </a:p>
      </dgm:t>
    </dgm:pt>
    <dgm:pt modelId="{FAAC6404-FD34-44AF-9484-F4BCF9602605}" type="sibTrans" cxnId="{95C7E679-7A98-4E8E-BD00-8415CFD84D29}">
      <dgm:prSet/>
      <dgm:spPr/>
      <dgm:t>
        <a:bodyPr/>
        <a:lstStyle/>
        <a:p>
          <a:endParaRPr lang="en-US"/>
        </a:p>
      </dgm:t>
    </dgm:pt>
    <dgm:pt modelId="{6B05A7A8-7E99-4AD1-A940-532D03143540}">
      <dgm:prSet/>
      <dgm:spPr/>
      <dgm:t>
        <a:bodyPr/>
        <a:lstStyle/>
        <a:p>
          <a:r>
            <a:rPr lang="en-US"/>
            <a:t>Allow user to specify number of videos</a:t>
          </a:r>
        </a:p>
      </dgm:t>
    </dgm:pt>
    <dgm:pt modelId="{3160AE25-8BAF-487A-91BA-3DF34CF5EEF9}" type="parTrans" cxnId="{E401E23D-1F85-4B9B-BFDB-9951A05174B1}">
      <dgm:prSet/>
      <dgm:spPr/>
      <dgm:t>
        <a:bodyPr/>
        <a:lstStyle/>
        <a:p>
          <a:endParaRPr lang="en-US"/>
        </a:p>
      </dgm:t>
    </dgm:pt>
    <dgm:pt modelId="{4C1085D6-B1BA-40D9-B9D2-8D671C347C95}" type="sibTrans" cxnId="{E401E23D-1F85-4B9B-BFDB-9951A05174B1}">
      <dgm:prSet/>
      <dgm:spPr/>
      <dgm:t>
        <a:bodyPr/>
        <a:lstStyle/>
        <a:p>
          <a:endParaRPr lang="en-US"/>
        </a:p>
      </dgm:t>
    </dgm:pt>
    <dgm:pt modelId="{F3D7E112-E420-4E78-B645-6713A6D1DCDD}">
      <dgm:prSet/>
      <dgm:spPr/>
      <dgm:t>
        <a:bodyPr/>
        <a:lstStyle/>
        <a:p>
          <a:r>
            <a:rPr lang="en-US" dirty="0"/>
            <a:t>Allow user to get X additional videos</a:t>
          </a:r>
        </a:p>
      </dgm:t>
    </dgm:pt>
    <dgm:pt modelId="{B390F226-E728-4B3F-81B1-7839E2E2EB75}" type="parTrans" cxnId="{6D3A6FDD-E435-4376-860A-97528AA77A6A}">
      <dgm:prSet/>
      <dgm:spPr/>
      <dgm:t>
        <a:bodyPr/>
        <a:lstStyle/>
        <a:p>
          <a:endParaRPr lang="en-US"/>
        </a:p>
      </dgm:t>
    </dgm:pt>
    <dgm:pt modelId="{5C3349B4-480F-417E-B1A0-EBA3DEC71029}" type="sibTrans" cxnId="{6D3A6FDD-E435-4376-860A-97528AA77A6A}">
      <dgm:prSet/>
      <dgm:spPr/>
      <dgm:t>
        <a:bodyPr/>
        <a:lstStyle/>
        <a:p>
          <a:endParaRPr lang="en-US"/>
        </a:p>
      </dgm:t>
    </dgm:pt>
    <dgm:pt modelId="{5EAE25F9-A28E-4155-AAD1-8F9AD1F9A47C}" type="pres">
      <dgm:prSet presAssocID="{14002452-CFE5-4415-8994-AF9B0EC864D7}" presName="root" presStyleCnt="0">
        <dgm:presLayoutVars>
          <dgm:dir/>
          <dgm:resizeHandles val="exact"/>
        </dgm:presLayoutVars>
      </dgm:prSet>
      <dgm:spPr/>
    </dgm:pt>
    <dgm:pt modelId="{4B204DC7-0A2A-4BDD-9B96-0C2EDA8D2329}" type="pres">
      <dgm:prSet presAssocID="{E9BB724B-499E-412C-B6E4-428091CDC686}" presName="compNode" presStyleCnt="0"/>
      <dgm:spPr/>
    </dgm:pt>
    <dgm:pt modelId="{02D0EB84-66AD-4E4B-A1C5-F9ECCE921DEC}" type="pres">
      <dgm:prSet presAssocID="{E9BB724B-499E-412C-B6E4-428091CDC686}" presName="bgRect" presStyleLbl="bgShp" presStyleIdx="0" presStyleCnt="4"/>
      <dgm:spPr/>
    </dgm:pt>
    <dgm:pt modelId="{464FE887-4583-443C-9DBE-84DE8D74A500}" type="pres">
      <dgm:prSet presAssocID="{E9BB724B-499E-412C-B6E4-428091CDC6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A9554AC-4196-4B1B-AC0C-32054D5AF1D0}" type="pres">
      <dgm:prSet presAssocID="{E9BB724B-499E-412C-B6E4-428091CDC686}" presName="spaceRect" presStyleCnt="0"/>
      <dgm:spPr/>
    </dgm:pt>
    <dgm:pt modelId="{20AC09D6-EC9C-4914-A56B-5BC792EA68C9}" type="pres">
      <dgm:prSet presAssocID="{E9BB724B-499E-412C-B6E4-428091CDC686}" presName="parTx" presStyleLbl="revTx" presStyleIdx="0" presStyleCnt="4">
        <dgm:presLayoutVars>
          <dgm:chMax val="0"/>
          <dgm:chPref val="0"/>
        </dgm:presLayoutVars>
      </dgm:prSet>
      <dgm:spPr/>
    </dgm:pt>
    <dgm:pt modelId="{A7F71BD8-6F90-4733-B1E0-129A4CB79F3C}" type="pres">
      <dgm:prSet presAssocID="{0F797E4E-DBDE-49DD-B9C6-916A7B975613}" presName="sibTrans" presStyleCnt="0"/>
      <dgm:spPr/>
    </dgm:pt>
    <dgm:pt modelId="{63C3FDA0-39E1-4998-9130-426D761C7376}" type="pres">
      <dgm:prSet presAssocID="{1A1E0ED2-7AFD-4605-A5EA-76E084BE1D9E}" presName="compNode" presStyleCnt="0"/>
      <dgm:spPr/>
    </dgm:pt>
    <dgm:pt modelId="{CA7DD574-6A82-4012-B99E-69172DCDB9F3}" type="pres">
      <dgm:prSet presAssocID="{1A1E0ED2-7AFD-4605-A5EA-76E084BE1D9E}" presName="bgRect" presStyleLbl="bgShp" presStyleIdx="1" presStyleCnt="4"/>
      <dgm:spPr/>
    </dgm:pt>
    <dgm:pt modelId="{F74E62F3-3ABA-4EC5-8732-C881BA520D23}" type="pres">
      <dgm:prSet presAssocID="{1A1E0ED2-7AFD-4605-A5EA-76E084BE1D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FDB2B81F-8E35-45B4-B095-8D90AB1CCDFD}" type="pres">
      <dgm:prSet presAssocID="{1A1E0ED2-7AFD-4605-A5EA-76E084BE1D9E}" presName="spaceRect" presStyleCnt="0"/>
      <dgm:spPr/>
    </dgm:pt>
    <dgm:pt modelId="{24C8A757-58F7-4118-A9AC-043B05B51190}" type="pres">
      <dgm:prSet presAssocID="{1A1E0ED2-7AFD-4605-A5EA-76E084BE1D9E}" presName="parTx" presStyleLbl="revTx" presStyleIdx="1" presStyleCnt="4">
        <dgm:presLayoutVars>
          <dgm:chMax val="0"/>
          <dgm:chPref val="0"/>
        </dgm:presLayoutVars>
      </dgm:prSet>
      <dgm:spPr/>
    </dgm:pt>
    <dgm:pt modelId="{59D703A6-41DB-4DA8-938B-39B3EDD79D6F}" type="pres">
      <dgm:prSet presAssocID="{FAAC6404-FD34-44AF-9484-F4BCF9602605}" presName="sibTrans" presStyleCnt="0"/>
      <dgm:spPr/>
    </dgm:pt>
    <dgm:pt modelId="{EDB3F48C-2E42-4E25-876A-70DF09A1E513}" type="pres">
      <dgm:prSet presAssocID="{6B05A7A8-7E99-4AD1-A940-532D03143540}" presName="compNode" presStyleCnt="0"/>
      <dgm:spPr/>
    </dgm:pt>
    <dgm:pt modelId="{DE6D1013-3CB2-4815-BC97-8200418C0B1B}" type="pres">
      <dgm:prSet presAssocID="{6B05A7A8-7E99-4AD1-A940-532D03143540}" presName="bgRect" presStyleLbl="bgShp" presStyleIdx="2" presStyleCnt="4"/>
      <dgm:spPr/>
    </dgm:pt>
    <dgm:pt modelId="{CC63C76D-F88C-4988-B800-DBA98ACC2DE7}" type="pres">
      <dgm:prSet presAssocID="{6B05A7A8-7E99-4AD1-A940-532D031435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1DBC0C2B-3359-4233-AA98-4E4D3B1EF6EE}" type="pres">
      <dgm:prSet presAssocID="{6B05A7A8-7E99-4AD1-A940-532D03143540}" presName="spaceRect" presStyleCnt="0"/>
      <dgm:spPr/>
    </dgm:pt>
    <dgm:pt modelId="{A7F0E191-4B71-4D61-A48A-315944371917}" type="pres">
      <dgm:prSet presAssocID="{6B05A7A8-7E99-4AD1-A940-532D03143540}" presName="parTx" presStyleLbl="revTx" presStyleIdx="2" presStyleCnt="4">
        <dgm:presLayoutVars>
          <dgm:chMax val="0"/>
          <dgm:chPref val="0"/>
        </dgm:presLayoutVars>
      </dgm:prSet>
      <dgm:spPr/>
    </dgm:pt>
    <dgm:pt modelId="{5225CE61-7129-4B04-B7EC-045A12EDFD8F}" type="pres">
      <dgm:prSet presAssocID="{4C1085D6-B1BA-40D9-B9D2-8D671C347C95}" presName="sibTrans" presStyleCnt="0"/>
      <dgm:spPr/>
    </dgm:pt>
    <dgm:pt modelId="{5D9814FF-50EC-420F-864B-E8035D90EC15}" type="pres">
      <dgm:prSet presAssocID="{F3D7E112-E420-4E78-B645-6713A6D1DCDD}" presName="compNode" presStyleCnt="0"/>
      <dgm:spPr/>
    </dgm:pt>
    <dgm:pt modelId="{9CAF20E6-BF3E-4D5D-ACAA-67D02B11B904}" type="pres">
      <dgm:prSet presAssocID="{F3D7E112-E420-4E78-B645-6713A6D1DCDD}" presName="bgRect" presStyleLbl="bgShp" presStyleIdx="3" presStyleCnt="4"/>
      <dgm:spPr/>
    </dgm:pt>
    <dgm:pt modelId="{3FFEA2E6-790C-4567-A852-BFE34121FD6F}" type="pres">
      <dgm:prSet presAssocID="{F3D7E112-E420-4E78-B645-6713A6D1DC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CBD38F9-E3EB-4EE0-A48F-0D9B287DDFDE}" type="pres">
      <dgm:prSet presAssocID="{F3D7E112-E420-4E78-B645-6713A6D1DCDD}" presName="spaceRect" presStyleCnt="0"/>
      <dgm:spPr/>
    </dgm:pt>
    <dgm:pt modelId="{DBDE995D-355E-4F86-9504-87D982071DA3}" type="pres">
      <dgm:prSet presAssocID="{F3D7E112-E420-4E78-B645-6713A6D1DCD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B321F01-BC24-4C66-B9FD-70B74E448D5B}" srcId="{14002452-CFE5-4415-8994-AF9B0EC864D7}" destId="{E9BB724B-499E-412C-B6E4-428091CDC686}" srcOrd="0" destOrd="0" parTransId="{36A172E8-D362-4B75-8663-77D486A7EF06}" sibTransId="{0F797E4E-DBDE-49DD-B9C6-916A7B975613}"/>
    <dgm:cxn modelId="{E401E23D-1F85-4B9B-BFDB-9951A05174B1}" srcId="{14002452-CFE5-4415-8994-AF9B0EC864D7}" destId="{6B05A7A8-7E99-4AD1-A940-532D03143540}" srcOrd="2" destOrd="0" parTransId="{3160AE25-8BAF-487A-91BA-3DF34CF5EEF9}" sibTransId="{4C1085D6-B1BA-40D9-B9D2-8D671C347C95}"/>
    <dgm:cxn modelId="{F5922968-B85B-4B27-8B6A-302E441531EA}" type="presOf" srcId="{6B05A7A8-7E99-4AD1-A940-532D03143540}" destId="{A7F0E191-4B71-4D61-A48A-315944371917}" srcOrd="0" destOrd="0" presId="urn:microsoft.com/office/officeart/2018/2/layout/IconVerticalSolidList"/>
    <dgm:cxn modelId="{8EE7EA75-3594-4D35-98E5-A58BDC0052F9}" type="presOf" srcId="{F3D7E112-E420-4E78-B645-6713A6D1DCDD}" destId="{DBDE995D-355E-4F86-9504-87D982071DA3}" srcOrd="0" destOrd="0" presId="urn:microsoft.com/office/officeart/2018/2/layout/IconVerticalSolidList"/>
    <dgm:cxn modelId="{95C7E679-7A98-4E8E-BD00-8415CFD84D29}" srcId="{14002452-CFE5-4415-8994-AF9B0EC864D7}" destId="{1A1E0ED2-7AFD-4605-A5EA-76E084BE1D9E}" srcOrd="1" destOrd="0" parTransId="{EAA747CF-2CC0-4175-AAE6-DEDDAB0A68EA}" sibTransId="{FAAC6404-FD34-44AF-9484-F4BCF9602605}"/>
    <dgm:cxn modelId="{6D3A6FDD-E435-4376-860A-97528AA77A6A}" srcId="{14002452-CFE5-4415-8994-AF9B0EC864D7}" destId="{F3D7E112-E420-4E78-B645-6713A6D1DCDD}" srcOrd="3" destOrd="0" parTransId="{B390F226-E728-4B3F-81B1-7839E2E2EB75}" sibTransId="{5C3349B4-480F-417E-B1A0-EBA3DEC71029}"/>
    <dgm:cxn modelId="{C31092E4-8E05-40D3-866D-EECD8A90EB7B}" type="presOf" srcId="{1A1E0ED2-7AFD-4605-A5EA-76E084BE1D9E}" destId="{24C8A757-58F7-4118-A9AC-043B05B51190}" srcOrd="0" destOrd="0" presId="urn:microsoft.com/office/officeart/2018/2/layout/IconVerticalSolidList"/>
    <dgm:cxn modelId="{4BCA5CE7-3DE0-40C2-BAE7-F5B04267BDBE}" type="presOf" srcId="{14002452-CFE5-4415-8994-AF9B0EC864D7}" destId="{5EAE25F9-A28E-4155-AAD1-8F9AD1F9A47C}" srcOrd="0" destOrd="0" presId="urn:microsoft.com/office/officeart/2018/2/layout/IconVerticalSolidList"/>
    <dgm:cxn modelId="{5D7353EA-57B6-4ED4-BA85-5AD68EE22BD8}" type="presOf" srcId="{E9BB724B-499E-412C-B6E4-428091CDC686}" destId="{20AC09D6-EC9C-4914-A56B-5BC792EA68C9}" srcOrd="0" destOrd="0" presId="urn:microsoft.com/office/officeart/2018/2/layout/IconVerticalSolidList"/>
    <dgm:cxn modelId="{BD06D8E5-E958-41AA-B36D-03104D528D23}" type="presParOf" srcId="{5EAE25F9-A28E-4155-AAD1-8F9AD1F9A47C}" destId="{4B204DC7-0A2A-4BDD-9B96-0C2EDA8D2329}" srcOrd="0" destOrd="0" presId="urn:microsoft.com/office/officeart/2018/2/layout/IconVerticalSolidList"/>
    <dgm:cxn modelId="{5EC73BDB-AC5E-4428-81A6-B23CD9B3E3EF}" type="presParOf" srcId="{4B204DC7-0A2A-4BDD-9B96-0C2EDA8D2329}" destId="{02D0EB84-66AD-4E4B-A1C5-F9ECCE921DEC}" srcOrd="0" destOrd="0" presId="urn:microsoft.com/office/officeart/2018/2/layout/IconVerticalSolidList"/>
    <dgm:cxn modelId="{9B38F65C-A9EC-4AAB-89E2-3A083EA11B34}" type="presParOf" srcId="{4B204DC7-0A2A-4BDD-9B96-0C2EDA8D2329}" destId="{464FE887-4583-443C-9DBE-84DE8D74A500}" srcOrd="1" destOrd="0" presId="urn:microsoft.com/office/officeart/2018/2/layout/IconVerticalSolidList"/>
    <dgm:cxn modelId="{F6E7D63B-DDC4-40E0-B0C5-E4369E221CD4}" type="presParOf" srcId="{4B204DC7-0A2A-4BDD-9B96-0C2EDA8D2329}" destId="{2A9554AC-4196-4B1B-AC0C-32054D5AF1D0}" srcOrd="2" destOrd="0" presId="urn:microsoft.com/office/officeart/2018/2/layout/IconVerticalSolidList"/>
    <dgm:cxn modelId="{D9827D75-881B-452D-81FA-FBCB39245644}" type="presParOf" srcId="{4B204DC7-0A2A-4BDD-9B96-0C2EDA8D2329}" destId="{20AC09D6-EC9C-4914-A56B-5BC792EA68C9}" srcOrd="3" destOrd="0" presId="urn:microsoft.com/office/officeart/2018/2/layout/IconVerticalSolidList"/>
    <dgm:cxn modelId="{8593E562-97C6-456D-88FA-D39301CBBCAE}" type="presParOf" srcId="{5EAE25F9-A28E-4155-AAD1-8F9AD1F9A47C}" destId="{A7F71BD8-6F90-4733-B1E0-129A4CB79F3C}" srcOrd="1" destOrd="0" presId="urn:microsoft.com/office/officeart/2018/2/layout/IconVerticalSolidList"/>
    <dgm:cxn modelId="{36B74127-6FFC-41F4-BB16-69383917B676}" type="presParOf" srcId="{5EAE25F9-A28E-4155-AAD1-8F9AD1F9A47C}" destId="{63C3FDA0-39E1-4998-9130-426D761C7376}" srcOrd="2" destOrd="0" presId="urn:microsoft.com/office/officeart/2018/2/layout/IconVerticalSolidList"/>
    <dgm:cxn modelId="{C097C8C0-C398-4123-9DB6-92F58515C6CD}" type="presParOf" srcId="{63C3FDA0-39E1-4998-9130-426D761C7376}" destId="{CA7DD574-6A82-4012-B99E-69172DCDB9F3}" srcOrd="0" destOrd="0" presId="urn:microsoft.com/office/officeart/2018/2/layout/IconVerticalSolidList"/>
    <dgm:cxn modelId="{6250C6AF-B26F-45A9-82AB-62174DE22FEF}" type="presParOf" srcId="{63C3FDA0-39E1-4998-9130-426D761C7376}" destId="{F74E62F3-3ABA-4EC5-8732-C881BA520D23}" srcOrd="1" destOrd="0" presId="urn:microsoft.com/office/officeart/2018/2/layout/IconVerticalSolidList"/>
    <dgm:cxn modelId="{BB42C23D-515E-4E1F-B72C-CC9E91C8B0AE}" type="presParOf" srcId="{63C3FDA0-39E1-4998-9130-426D761C7376}" destId="{FDB2B81F-8E35-45B4-B095-8D90AB1CCDFD}" srcOrd="2" destOrd="0" presId="urn:microsoft.com/office/officeart/2018/2/layout/IconVerticalSolidList"/>
    <dgm:cxn modelId="{3A408F08-47EA-4097-AB4A-57DC0CD0E955}" type="presParOf" srcId="{63C3FDA0-39E1-4998-9130-426D761C7376}" destId="{24C8A757-58F7-4118-A9AC-043B05B51190}" srcOrd="3" destOrd="0" presId="urn:microsoft.com/office/officeart/2018/2/layout/IconVerticalSolidList"/>
    <dgm:cxn modelId="{8A5EF3EF-50E7-44AB-A7C3-C12A00D9AA34}" type="presParOf" srcId="{5EAE25F9-A28E-4155-AAD1-8F9AD1F9A47C}" destId="{59D703A6-41DB-4DA8-938B-39B3EDD79D6F}" srcOrd="3" destOrd="0" presId="urn:microsoft.com/office/officeart/2018/2/layout/IconVerticalSolidList"/>
    <dgm:cxn modelId="{E317C8E0-857D-4976-B84D-D0FD4A3CDBEA}" type="presParOf" srcId="{5EAE25F9-A28E-4155-AAD1-8F9AD1F9A47C}" destId="{EDB3F48C-2E42-4E25-876A-70DF09A1E513}" srcOrd="4" destOrd="0" presId="urn:microsoft.com/office/officeart/2018/2/layout/IconVerticalSolidList"/>
    <dgm:cxn modelId="{DDF5A27D-46AB-4C71-BB95-EC375428F7A8}" type="presParOf" srcId="{EDB3F48C-2E42-4E25-876A-70DF09A1E513}" destId="{DE6D1013-3CB2-4815-BC97-8200418C0B1B}" srcOrd="0" destOrd="0" presId="urn:microsoft.com/office/officeart/2018/2/layout/IconVerticalSolidList"/>
    <dgm:cxn modelId="{D45EF718-5038-483E-B048-0FE294818E60}" type="presParOf" srcId="{EDB3F48C-2E42-4E25-876A-70DF09A1E513}" destId="{CC63C76D-F88C-4988-B800-DBA98ACC2DE7}" srcOrd="1" destOrd="0" presId="urn:microsoft.com/office/officeart/2018/2/layout/IconVerticalSolidList"/>
    <dgm:cxn modelId="{C6DFE35B-5FFF-4334-BDC1-E2A36A4B6019}" type="presParOf" srcId="{EDB3F48C-2E42-4E25-876A-70DF09A1E513}" destId="{1DBC0C2B-3359-4233-AA98-4E4D3B1EF6EE}" srcOrd="2" destOrd="0" presId="urn:microsoft.com/office/officeart/2018/2/layout/IconVerticalSolidList"/>
    <dgm:cxn modelId="{498771BC-8746-4725-A88C-0CB4ADFBA415}" type="presParOf" srcId="{EDB3F48C-2E42-4E25-876A-70DF09A1E513}" destId="{A7F0E191-4B71-4D61-A48A-315944371917}" srcOrd="3" destOrd="0" presId="urn:microsoft.com/office/officeart/2018/2/layout/IconVerticalSolidList"/>
    <dgm:cxn modelId="{D4B0070B-5D21-4B8F-96FE-C7DB525E8D40}" type="presParOf" srcId="{5EAE25F9-A28E-4155-AAD1-8F9AD1F9A47C}" destId="{5225CE61-7129-4B04-B7EC-045A12EDFD8F}" srcOrd="5" destOrd="0" presId="urn:microsoft.com/office/officeart/2018/2/layout/IconVerticalSolidList"/>
    <dgm:cxn modelId="{1914CB24-4C4F-40A8-ADF9-38D34FF681C8}" type="presParOf" srcId="{5EAE25F9-A28E-4155-AAD1-8F9AD1F9A47C}" destId="{5D9814FF-50EC-420F-864B-E8035D90EC15}" srcOrd="6" destOrd="0" presId="urn:microsoft.com/office/officeart/2018/2/layout/IconVerticalSolidList"/>
    <dgm:cxn modelId="{8D62340C-4E85-4F2D-8E1F-ACFF580DD638}" type="presParOf" srcId="{5D9814FF-50EC-420F-864B-E8035D90EC15}" destId="{9CAF20E6-BF3E-4D5D-ACAA-67D02B11B904}" srcOrd="0" destOrd="0" presId="urn:microsoft.com/office/officeart/2018/2/layout/IconVerticalSolidList"/>
    <dgm:cxn modelId="{E601C0BE-A104-425B-AA95-7DD772515AB0}" type="presParOf" srcId="{5D9814FF-50EC-420F-864B-E8035D90EC15}" destId="{3FFEA2E6-790C-4567-A852-BFE34121FD6F}" srcOrd="1" destOrd="0" presId="urn:microsoft.com/office/officeart/2018/2/layout/IconVerticalSolidList"/>
    <dgm:cxn modelId="{93FA5C75-B1F5-489F-872C-BB8DDA6D5438}" type="presParOf" srcId="{5D9814FF-50EC-420F-864B-E8035D90EC15}" destId="{9CBD38F9-E3EB-4EE0-A48F-0D9B287DDFDE}" srcOrd="2" destOrd="0" presId="urn:microsoft.com/office/officeart/2018/2/layout/IconVerticalSolidList"/>
    <dgm:cxn modelId="{517C3DF0-0928-43F2-82B0-65DF777B990A}" type="presParOf" srcId="{5D9814FF-50EC-420F-864B-E8035D90EC15}" destId="{DBDE995D-355E-4F86-9504-87D982071D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0D96C-5F05-4E47-9C89-5F995007BBB5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105D2-F2A0-435C-8EF6-0A3D3E5240EC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A91EA-DDC1-4B5C-96C8-AD70A42E098A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Must correctly apply the filters to the set of videos and supply correct information</a:t>
          </a:r>
        </a:p>
      </dsp:txBody>
      <dsp:txXfrm>
        <a:off x="1941716" y="718"/>
        <a:ext cx="4571887" cy="1681139"/>
      </dsp:txXfrm>
    </dsp:sp>
    <dsp:sp modelId="{9849A458-8DFA-46A9-BC6B-67C1F6C59434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1B01B-D55E-4F91-9752-6746E5E917F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5D846-8CFF-49E6-BE5C-A4BAA58BACF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UI must be user friendly and not too congested on the page</a:t>
          </a:r>
        </a:p>
      </dsp:txBody>
      <dsp:txXfrm>
        <a:off x="1941716" y="2102143"/>
        <a:ext cx="4571887" cy="1681139"/>
      </dsp:txXfrm>
    </dsp:sp>
    <dsp:sp modelId="{B601EBF4-2DBF-4647-8C44-F5F3EB926E7D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BD660-DC4F-401A-8B03-E1C8FE73CF31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8A1F6-ADCF-42A4-A07D-A7A75361B8A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Must search for videos relatively quickly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D0EB84-66AD-4E4B-A1C5-F9ECCE921DEC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FE887-4583-443C-9DBE-84DE8D74A500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C09D6-EC9C-4914-A56B-5BC792EA68C9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Database</a:t>
          </a:r>
        </a:p>
      </dsp:txBody>
      <dsp:txXfrm>
        <a:off x="1429899" y="2442"/>
        <a:ext cx="5083704" cy="1238008"/>
      </dsp:txXfrm>
    </dsp:sp>
    <dsp:sp modelId="{CA7DD574-6A82-4012-B99E-69172DCDB9F3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E62F3-3ABA-4EC5-8732-C881BA520D23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8A757-58F7-4118-A9AC-043B05B51190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Video description in video card</a:t>
          </a:r>
        </a:p>
      </dsp:txBody>
      <dsp:txXfrm>
        <a:off x="1429899" y="1549953"/>
        <a:ext cx="5083704" cy="1238008"/>
      </dsp:txXfrm>
    </dsp:sp>
    <dsp:sp modelId="{DE6D1013-3CB2-4815-BC97-8200418C0B1B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3C76D-F88C-4988-B800-DBA98ACC2DE7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E191-4B71-4D61-A48A-315944371917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Allow user to specify number of videos</a:t>
          </a:r>
        </a:p>
      </dsp:txBody>
      <dsp:txXfrm>
        <a:off x="1429899" y="3097464"/>
        <a:ext cx="5083704" cy="1238008"/>
      </dsp:txXfrm>
    </dsp:sp>
    <dsp:sp modelId="{9CAF20E6-BF3E-4D5D-ACAA-67D02B11B904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EA2E6-790C-4567-A852-BFE34121FD6F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E995D-355E-4F86-9504-87D982071DA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Allow user to get X additional videos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C1B1-E12D-4C97-ACD0-A369567D4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23D8F-7776-4FC7-8A92-4A1A7E7B6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955CC-BCBB-4C77-8E8B-935D76A3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DA426-DE6F-467E-8BBD-097ED556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5D970-655A-416A-83A4-FB6CB491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2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81AB-B9B5-429B-B784-B91EDB7B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BB517-3907-4EF5-A9D0-34B3C5BB3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9D21-18D4-4484-948D-8F3F442C9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2989F-CB39-4CD7-96E0-E9BA2D36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28F2B-F6E0-4F1E-BFE7-9FAE0A06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3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9EAA0-DC27-45F4-B1C5-8A79FD819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41675F-9AA9-4C47-9A81-8D17F251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BE478-B001-484E-A7C8-488E023F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2F688-59C0-459F-B5DB-D3D139E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49C58-8A6A-4375-9F2C-85E7BC26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BF96-4C83-4DCD-9EBB-267D1B83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66A5-D4DC-4844-B34A-24F4AA5BD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4F25-BBA9-4C74-A1D0-DBA2127E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D4E32-0A0F-45D2-84DC-9C6AF7F8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FBF4A-754F-4A52-A68C-0F6E37C7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2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E87E-3979-4C63-A1C1-8BACB334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25865-9996-4A77-AB99-81280D038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E382A-6485-42C3-A121-859CFA87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3722E-CBC8-4F45-B178-52E42F8E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E75AA-FE33-4F66-B15B-C00D52F9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8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B1DD-72F9-4E5C-B52F-82F7E6B5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73C61-9516-4616-9D3D-7AB2E6F22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C12B0-FF20-48F8-9E07-F3DF39E73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CAE03-145E-4F96-A823-00AC5DEC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7F57D-6BC1-4746-AD38-9FB161A3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3E98F-F0A7-4B8A-972C-D75C4A2A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4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B3A93-4409-4FA4-A957-D185D939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11B69-8BE9-4D6C-B4ED-6F130B13A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9D0FD-12EF-48E1-BE18-00E318E5F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AC394-28DC-41B9-8CE0-7E1408DD8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008676-5511-41E4-8479-51A577E4E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1D2996-6223-4005-B68E-8E903C54C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829B2-0E93-4E6E-8E7A-579786DE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003B1F-6DB6-4B21-BC2E-516E249F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94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7409-3493-43BD-A597-62FA61C5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82DAF-9BBE-4D87-ABD8-3F7CEB66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52ECD-53CC-42E7-91FD-41451B15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AACB18-4ABB-473F-9E4D-5C5D4AA2C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5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B80C6-A389-4D2A-A879-C2C6F34F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70C98-8754-4E20-81E1-6A6BDE27D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C07F5-E156-4101-83F0-0D1DCD02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1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0A11-F1EC-49AB-A917-6B9EE4F4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FB85-876A-4DCD-BB64-87512A506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10577-8FC3-47ED-87CE-BE8A8219F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C7683-4606-4CE7-BA92-A7140945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9E124-1B47-4134-8BD4-6BC79EF39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38A7D-E51E-49AD-B172-3D89D666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8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E44D-42D0-40A5-9963-AAF02D71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E3CE9C-B6E0-4DFD-B131-7B39BA4A3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76711-5E46-4AB7-AF6D-527F71913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47682-1183-423A-B0C7-CAEA3439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F30DE-2218-4C6E-B2FB-FBDDC01DF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8404-600F-4C81-A48E-BAE7BA40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3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E431AD-7FCF-4FF3-A20A-E20ABE48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08364-7A5C-4E2F-BD6A-819C92FEE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5022D-773B-43B6-99C6-AE49A6296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8FAD9-20C4-467D-839F-FA0A8800C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C1E20-A4B5-48AC-80D8-032EED79F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11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2238-9FA0-4984-A1B4-77B3F5757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SSBM Video Search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31FC3-21B3-4B9A-9EB1-7F17CE3BD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Connor Bradford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480ADCB4-90B0-465A-9A20-952B123B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9" r="23256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271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F6743-9465-491D-B251-9AC5F2EE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F8A6BFC-7C52-445D-BCB8-A4E18ED1C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900" y="0"/>
            <a:ext cx="1049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96E6-55AE-4B8C-9B22-190DFEC7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Testing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B314B-C5E9-48FD-BD1C-1B14199F0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67" r="-1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3501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417673-F529-49EC-8402-EC8515FA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6256332"/>
          </a:xfrm>
          <a:custGeom>
            <a:avLst/>
            <a:gdLst>
              <a:gd name="connsiteX0" fmla="*/ 0 w 12192000"/>
              <a:gd name="connsiteY0" fmla="*/ 6256332 h 6256332"/>
              <a:gd name="connsiteX1" fmla="*/ 12192000 w 12192000"/>
              <a:gd name="connsiteY1" fmla="*/ 6256332 h 6256332"/>
              <a:gd name="connsiteX2" fmla="*/ 12192000 w 12192000"/>
              <a:gd name="connsiteY2" fmla="*/ 1476999 h 6256332"/>
              <a:gd name="connsiteX3" fmla="*/ 11641106 w 12192000"/>
              <a:gd name="connsiteY3" fmla="*/ 293499 h 6256332"/>
              <a:gd name="connsiteX4" fmla="*/ 11503315 w 12192000"/>
              <a:gd name="connsiteY4" fmla="*/ 234 h 6256332"/>
              <a:gd name="connsiteX5" fmla="*/ 11009115 w 12192000"/>
              <a:gd name="connsiteY5" fmla="*/ 234 h 6256332"/>
              <a:gd name="connsiteX6" fmla="*/ 9923087 w 12192000"/>
              <a:gd name="connsiteY6" fmla="*/ 234 h 6256332"/>
              <a:gd name="connsiteX7" fmla="*/ 9715554 w 12192000"/>
              <a:gd name="connsiteY7" fmla="*/ 234 h 6256332"/>
              <a:gd name="connsiteX8" fmla="*/ 9220071 w 12192000"/>
              <a:gd name="connsiteY8" fmla="*/ 234 h 6256332"/>
              <a:gd name="connsiteX9" fmla="*/ 8134043 w 12192000"/>
              <a:gd name="connsiteY9" fmla="*/ 234 h 6256332"/>
              <a:gd name="connsiteX10" fmla="*/ 7913368 w 12192000"/>
              <a:gd name="connsiteY10" fmla="*/ 234 h 6256332"/>
              <a:gd name="connsiteX11" fmla="*/ 7913260 w 12192000"/>
              <a:gd name="connsiteY11" fmla="*/ 0 h 6256332"/>
              <a:gd name="connsiteX12" fmla="*/ 7417776 w 12192000"/>
              <a:gd name="connsiteY12" fmla="*/ 0 h 6256332"/>
              <a:gd name="connsiteX13" fmla="*/ 6331751 w 12192000"/>
              <a:gd name="connsiteY13" fmla="*/ 0 h 6256332"/>
              <a:gd name="connsiteX14" fmla="*/ 6124217 w 12192000"/>
              <a:gd name="connsiteY14" fmla="*/ 0 h 6256332"/>
              <a:gd name="connsiteX15" fmla="*/ 5628734 w 12192000"/>
              <a:gd name="connsiteY15" fmla="*/ 0 h 6256332"/>
              <a:gd name="connsiteX16" fmla="*/ 4542707 w 12192000"/>
              <a:gd name="connsiteY16" fmla="*/ 0 h 6256332"/>
              <a:gd name="connsiteX17" fmla="*/ 1504199 w 12192000"/>
              <a:gd name="connsiteY17" fmla="*/ 0 h 6256332"/>
              <a:gd name="connsiteX18" fmla="*/ 0 w 12192000"/>
              <a:gd name="connsiteY18" fmla="*/ 0 h 625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256332">
                <a:moveTo>
                  <a:pt x="0" y="6256332"/>
                </a:moveTo>
                <a:lnTo>
                  <a:pt x="12192000" y="6256332"/>
                </a:lnTo>
                <a:lnTo>
                  <a:pt x="12192000" y="1476999"/>
                </a:lnTo>
                <a:lnTo>
                  <a:pt x="11641106" y="293499"/>
                </a:lnTo>
                <a:lnTo>
                  <a:pt x="11503315" y="234"/>
                </a:lnTo>
                <a:lnTo>
                  <a:pt x="11009115" y="234"/>
                </a:lnTo>
                <a:lnTo>
                  <a:pt x="9923087" y="234"/>
                </a:lnTo>
                <a:lnTo>
                  <a:pt x="9715554" y="234"/>
                </a:lnTo>
                <a:lnTo>
                  <a:pt x="9220071" y="234"/>
                </a:lnTo>
                <a:lnTo>
                  <a:pt x="8134043" y="234"/>
                </a:lnTo>
                <a:lnTo>
                  <a:pt x="7913368" y="234"/>
                </a:lnTo>
                <a:lnTo>
                  <a:pt x="7913260" y="0"/>
                </a:lnTo>
                <a:lnTo>
                  <a:pt x="7417776" y="0"/>
                </a:lnTo>
                <a:lnTo>
                  <a:pt x="6331751" y="0"/>
                </a:lnTo>
                <a:lnTo>
                  <a:pt x="6124217" y="0"/>
                </a:lnTo>
                <a:lnTo>
                  <a:pt x="5628734" y="0"/>
                </a:lnTo>
                <a:lnTo>
                  <a:pt x="4542707" y="0"/>
                </a:lnTo>
                <a:lnTo>
                  <a:pt x="1504199" y="0"/>
                </a:lnTo>
                <a:lnTo>
                  <a:pt x="0" y="0"/>
                </a:lnTo>
                <a:close/>
              </a:path>
            </a:pathLst>
          </a:custGeom>
          <a:solidFill>
            <a:srgbClr val="1D5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C98BF-28BD-4CA6-9489-438936AF9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 r="8158" b="-1"/>
          <a:stretch/>
        </p:blipFill>
        <p:spPr>
          <a:xfrm>
            <a:off x="20" y="10"/>
            <a:ext cx="12191980" cy="6040296"/>
          </a:xfrm>
          <a:custGeom>
            <a:avLst/>
            <a:gdLst>
              <a:gd name="connsiteX0" fmla="*/ 0 w 12192000"/>
              <a:gd name="connsiteY0" fmla="*/ 0 h 6040306"/>
              <a:gd name="connsiteX1" fmla="*/ 12192000 w 12192000"/>
              <a:gd name="connsiteY1" fmla="*/ 0 h 6040306"/>
              <a:gd name="connsiteX2" fmla="*/ 12192000 w 12192000"/>
              <a:gd name="connsiteY2" fmla="*/ 4211076 h 6040306"/>
              <a:gd name="connsiteX3" fmla="*/ 11340591 w 12192000"/>
              <a:gd name="connsiteY3" fmla="*/ 6040306 h 6040306"/>
              <a:gd name="connsiteX4" fmla="*/ 10860731 w 12192000"/>
              <a:gd name="connsiteY4" fmla="*/ 6040306 h 6040306"/>
              <a:gd name="connsiteX5" fmla="*/ 9808950 w 12192000"/>
              <a:gd name="connsiteY5" fmla="*/ 6040306 h 6040306"/>
              <a:gd name="connsiteX6" fmla="*/ 5960209 w 12192000"/>
              <a:gd name="connsiteY6" fmla="*/ 6040306 h 6040306"/>
              <a:gd name="connsiteX7" fmla="*/ 5480349 w 12192000"/>
              <a:gd name="connsiteY7" fmla="*/ 6040306 h 6040306"/>
              <a:gd name="connsiteX8" fmla="*/ 5096434 w 12192000"/>
              <a:gd name="connsiteY8" fmla="*/ 6040306 h 6040306"/>
              <a:gd name="connsiteX9" fmla="*/ 4428567 w 12192000"/>
              <a:gd name="connsiteY9" fmla="*/ 6040306 h 6040306"/>
              <a:gd name="connsiteX10" fmla="*/ 0 w 12192000"/>
              <a:gd name="connsiteY10" fmla="*/ 6040306 h 604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040306">
                <a:moveTo>
                  <a:pt x="0" y="0"/>
                </a:moveTo>
                <a:lnTo>
                  <a:pt x="12192000" y="0"/>
                </a:lnTo>
                <a:lnTo>
                  <a:pt x="12192000" y="4211076"/>
                </a:lnTo>
                <a:lnTo>
                  <a:pt x="11340591" y="6040306"/>
                </a:lnTo>
                <a:lnTo>
                  <a:pt x="10860731" y="6040306"/>
                </a:lnTo>
                <a:lnTo>
                  <a:pt x="9808950" y="6040306"/>
                </a:lnTo>
                <a:lnTo>
                  <a:pt x="5960209" y="6040306"/>
                </a:lnTo>
                <a:lnTo>
                  <a:pt x="5480349" y="6040306"/>
                </a:lnTo>
                <a:lnTo>
                  <a:pt x="5096434" y="6040306"/>
                </a:lnTo>
                <a:lnTo>
                  <a:pt x="4428567" y="6040306"/>
                </a:lnTo>
                <a:lnTo>
                  <a:pt x="0" y="60403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2143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4092A-6BC5-4B3C-9994-9025508F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Work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9C386AE-87D5-4532-A88A-CF2FC5B5A0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43982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14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AA6FA1B-FEE0-463C-8449-C02AA5852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85" r="-1" b="4106"/>
          <a:stretch/>
        </p:blipFill>
        <p:spPr>
          <a:xfrm>
            <a:off x="20" y="10"/>
            <a:ext cx="12188932" cy="5696067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52787-73D6-4B76-8515-BC32227E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744" y="5202936"/>
            <a:ext cx="9436608" cy="786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60135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different, large&#10;&#10;Description automatically generated">
            <a:extLst>
              <a:ext uri="{FF2B5EF4-FFF2-40B4-BE49-F238E27FC236}">
                <a16:creationId xmlns:a16="http://schemas.microsoft.com/office/drawing/2014/main" id="{41F7E1B3-E50D-4C40-87D5-90ABFE4C8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2" b="33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870CE-0298-4DEA-9978-5A0B0E82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1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2F0B9-C749-4F76-8E07-5410F67A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EE2B9A-9AFC-4226-B9C0-E0523A74AB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79634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9732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4296-D17C-4ED1-9CCC-59E2AE626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/>
              <a:t>Tools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5D28A85-FDA2-4460-A8E8-C980F4C39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03" y="1794411"/>
            <a:ext cx="1837266" cy="1377949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264AD82-BA12-4CFB-BC5A-45F0637E5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28" y="1940854"/>
            <a:ext cx="1837944" cy="108438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38BFDC3-23ED-462F-B67A-6C28BDBD5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93" y="2000587"/>
            <a:ext cx="1837944" cy="9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0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65748-C81B-45F9-9408-501F374E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Initial Database Design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8B947C-5B36-420A-ACBA-9D647127E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937" y="961812"/>
            <a:ext cx="449952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0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B2FAF3C-F36A-4612-B00B-E737FEB1E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3420AEB-7D6F-4338-9CD8-7B9637617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551E9D5-67C0-42B0-9796-909C1B9DF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B4C9E0-236E-426D-88FB-50ACF81BC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A11A9AC-1E25-429F-A3A8-67DED3D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6E126C4-E1AC-4DDC-87CB-5D8B4605C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1DE6C75-DCE1-4942-8E8D-ECA1D1773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459AD3-234D-4C3B-BD9C-92B3377BD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593DA70-95B1-425C-BF35-F923099D6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0514C5B5-A5F4-4421-879B-17D39CA64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65685F-E0CE-4CA0-9ECE-F8AE4F3D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556BC16-0C87-4FD9-A109-F5AB2056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D9A975C-A4CA-4A81-8CA9-BF5A2995F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B9767C7-72DF-4C7F-8A04-C8D67B715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93F6BB9-0055-42AC-8866-E65D9275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A9A3435-1B30-4618-BB50-E0369BD0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D60252F-2011-4924-81EC-B25F50634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50B7881-58E3-4C9F-9ADB-04F92D4C4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A90BB2F-2D4A-40BD-90CE-5CF30EC8D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DA0AE8C-7215-4A64-B19F-3F0F3E6A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Isosceles Triangle 39">
            <a:extLst>
              <a:ext uri="{FF2B5EF4-FFF2-40B4-BE49-F238E27FC236}">
                <a16:creationId xmlns:a16="http://schemas.microsoft.com/office/drawing/2014/main" id="{D8DAE7B8-0656-422E-9515-E1095268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2F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32931-88B0-400E-9285-75EF5E07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4617720"/>
            <a:ext cx="8083296" cy="941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Creating the Project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63DA99-BE95-4C06-82AA-917ED6556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2F48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522B0C-1466-41BE-8613-8870A426C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"/>
          <a:stretch/>
        </p:blipFill>
        <p:spPr>
          <a:xfrm>
            <a:off x="3218688" y="1124712"/>
            <a:ext cx="5760720" cy="30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3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8208FED-83A8-44F0-9296-30193A41B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24041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0AE711E-7D6D-41D1-AD81-1558FBD2B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770701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37303-53C6-44FE-9AF4-49EEBD61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330007"/>
            <a:ext cx="3820669" cy="46923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the Web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F5122-9B05-41D8-8783-5F2B8D13A7E7}"/>
              </a:ext>
            </a:extLst>
          </p:cNvPr>
          <p:cNvSpPr txBox="1"/>
          <p:nvPr/>
        </p:nvSpPr>
        <p:spPr>
          <a:xfrm>
            <a:off x="6071616" y="1330007"/>
            <a:ext cx="5477256" cy="4692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Filters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Video cards</a:t>
            </a:r>
          </a:p>
        </p:txBody>
      </p:sp>
    </p:spTree>
    <p:extLst>
      <p:ext uri="{BB962C8B-B14F-4D97-AF65-F5344CB8AC3E}">
        <p14:creationId xmlns:p14="http://schemas.microsoft.com/office/powerpoint/2010/main" val="2754151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35A1-CE53-4A32-9CBF-C4570D60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YouTube API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3F551-8B82-49E2-987F-D012A0EB2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1654815"/>
            <a:ext cx="3835488" cy="1612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3229E-28E6-44D2-AC54-3369E11FD795}"/>
              </a:ext>
            </a:extLst>
          </p:cNvPr>
          <p:cNvSpPr txBox="1"/>
          <p:nvPr/>
        </p:nvSpPr>
        <p:spPr>
          <a:xfrm>
            <a:off x="6053667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Title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URL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Duration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Thumbnail</a:t>
            </a:r>
          </a:p>
        </p:txBody>
      </p:sp>
    </p:spTree>
    <p:extLst>
      <p:ext uri="{BB962C8B-B14F-4D97-AF65-F5344CB8AC3E}">
        <p14:creationId xmlns:p14="http://schemas.microsoft.com/office/powerpoint/2010/main" val="86617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5B8DA-2286-4335-9C16-B962871F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0" y="24178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25000"/>
                  </a:schemeClr>
                </a:solidFill>
              </a:rPr>
              <a:t>Demo</a:t>
            </a:r>
          </a:p>
        </p:txBody>
      </p:sp>
      <p:pic>
        <p:nvPicPr>
          <p:cNvPr id="9" name="Picture 8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BD03F082-76B9-4B31-9F71-35A998516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15" y="3733799"/>
            <a:ext cx="6099569" cy="275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87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88</Words>
  <Application>Microsoft Office PowerPoint</Application>
  <PresentationFormat>Widescreen</PresentationFormat>
  <Paragraphs>28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SSBM Video Search Engine</vt:lpstr>
      <vt:lpstr>Overview</vt:lpstr>
      <vt:lpstr>Requirements</vt:lpstr>
      <vt:lpstr>Tools</vt:lpstr>
      <vt:lpstr>Initial Database Design</vt:lpstr>
      <vt:lpstr>Creating the Project</vt:lpstr>
      <vt:lpstr>Creating the Web Application</vt:lpstr>
      <vt:lpstr>YouTube API</vt:lpstr>
      <vt:lpstr>Demo</vt:lpstr>
      <vt:lpstr>PowerPoint Presentation</vt:lpstr>
      <vt:lpstr>Testing</vt:lpstr>
      <vt:lpstr>PowerPoint Presentation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SSBM Video Search Engine</dc:title>
  <dc:creator>Bob Smith</dc:creator>
  <cp:lastModifiedBy>Bob Smith</cp:lastModifiedBy>
  <cp:revision>2</cp:revision>
  <dcterms:created xsi:type="dcterms:W3CDTF">2019-12-18T04:14:39Z</dcterms:created>
  <dcterms:modified xsi:type="dcterms:W3CDTF">2019-12-18T04:37:19Z</dcterms:modified>
</cp:coreProperties>
</file>